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6" r:id="rId2"/>
    <p:sldId id="275" r:id="rId3"/>
    <p:sldId id="273" r:id="rId4"/>
    <p:sldId id="277" r:id="rId5"/>
    <p:sldId id="278" r:id="rId6"/>
    <p:sldId id="279" r:id="rId7"/>
    <p:sldId id="280" r:id="rId8"/>
    <p:sldId id="281" r:id="rId9"/>
    <p:sldId id="282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0FF"/>
    <a:srgbClr val="4962A5"/>
    <a:srgbClr val="E0E3EA"/>
    <a:srgbClr val="D9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0938E-CB81-412E-BD50-07F9D7561590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B2EC9-AD75-4F75-9636-E966662CA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6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12.sv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_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lemento grafico 9">
            <a:extLst>
              <a:ext uri="{FF2B5EF4-FFF2-40B4-BE49-F238E27FC236}">
                <a16:creationId xmlns:a16="http://schemas.microsoft.com/office/drawing/2014/main" id="{D96CAB07-CF34-410D-AAC5-9296ABF2E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7437" y="6016180"/>
            <a:ext cx="696000" cy="576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A43A57D4-A19B-43E8-BAEF-FDADD72AC10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3939" y="1951231"/>
            <a:ext cx="5760000" cy="126681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GB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190CF04D-B2F0-4641-892E-B079784B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406"/>
            <a:ext cx="10668000" cy="1266825"/>
          </a:xfrm>
        </p:spPr>
        <p:txBody>
          <a:bodyPr>
            <a:noAutofit/>
          </a:bodyPr>
          <a:lstStyle>
            <a:lvl1pPr algn="just">
              <a:defRPr sz="44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DCEC3E04-2212-422D-B24E-EE83FE97B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397" r="8687" b="82497"/>
          <a:stretch/>
        </p:blipFill>
        <p:spPr>
          <a:xfrm>
            <a:off x="1384575" y="3438634"/>
            <a:ext cx="4657725" cy="609297"/>
          </a:xfrm>
          <a:prstGeom prst="rect">
            <a:avLst/>
          </a:prstGeom>
        </p:spPr>
      </p:pic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EDD2E2BF-4B4D-4E55-AFE4-54B1DC89D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0840" y="1951232"/>
            <a:ext cx="4780020" cy="4613356"/>
          </a:xfrm>
        </p:spPr>
        <p:txBody>
          <a:bodyPr/>
          <a:lstStyle/>
          <a:p>
            <a:endParaRPr lang="en-GB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29B6B19-A6D2-4E53-B3D1-053DEFAB154E}"/>
              </a:ext>
            </a:extLst>
          </p:cNvPr>
          <p:cNvCxnSpPr>
            <a:cxnSpLocks/>
          </p:cNvCxnSpPr>
          <p:nvPr userDrawn="1"/>
        </p:nvCxnSpPr>
        <p:spPr>
          <a:xfrm>
            <a:off x="-600" y="0"/>
            <a:ext cx="12193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3C54240-62E2-47DB-8CF1-089CF77C2D8F}"/>
              </a:ext>
            </a:extLst>
          </p:cNvPr>
          <p:cNvCxnSpPr>
            <a:cxnSpLocks/>
          </p:cNvCxnSpPr>
          <p:nvPr userDrawn="1"/>
        </p:nvCxnSpPr>
        <p:spPr>
          <a:xfrm>
            <a:off x="-600" y="6858000"/>
            <a:ext cx="12193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6">
            <a:extLst>
              <a:ext uri="{FF2B5EF4-FFF2-40B4-BE49-F238E27FC236}">
                <a16:creationId xmlns:a16="http://schemas.microsoft.com/office/drawing/2014/main" id="{8B9530DE-77CC-468D-97FB-5BC30BD40B0A}"/>
              </a:ext>
            </a:extLst>
          </p:cNvPr>
          <p:cNvCxnSpPr>
            <a:cxnSpLocks/>
          </p:cNvCxnSpPr>
          <p:nvPr userDrawn="1"/>
        </p:nvCxnSpPr>
        <p:spPr>
          <a:xfrm>
            <a:off x="833939" y="4047931"/>
            <a:ext cx="572951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3F0004-BC61-476C-80D4-CC0E77B9D4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7" y="4245875"/>
            <a:ext cx="5760000" cy="1440000"/>
          </a:xfrm>
        </p:spPr>
        <p:txBody>
          <a:bodyPr anchor="ctr">
            <a:noAutofit/>
          </a:bodyPr>
          <a:lstStyle>
            <a:lvl1pPr marL="0" indent="0" algn="just">
              <a:buNone/>
              <a:defRPr sz="1800"/>
            </a:lvl1pPr>
          </a:lstStyle>
          <a:p>
            <a:pPr lvl="0"/>
            <a:r>
              <a:rPr lang="en-GB" dirty="0"/>
              <a:t>Place here the SDGs icons (up to 5) most related to your work following their numbered order. Use this placeholder to place correctly the icons, then remove it.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017482A-6B28-4FE5-A363-E0F0C4C72B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705" y="6016180"/>
            <a:ext cx="2887732" cy="576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E5364B6-719F-4BB3-9B7D-79BF5317AF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1320" y="6016180"/>
            <a:ext cx="576000" cy="576000"/>
          </a:xfrm>
          <a:prstGeom prst="rect">
            <a:avLst/>
          </a:prstGeom>
        </p:spPr>
      </p:pic>
      <p:pic>
        <p:nvPicPr>
          <p:cNvPr id="16" name="Elemento grafico 11">
            <a:extLst>
              <a:ext uri="{FF2B5EF4-FFF2-40B4-BE49-F238E27FC236}">
                <a16:creationId xmlns:a16="http://schemas.microsoft.com/office/drawing/2014/main" id="{69ACE641-482F-4215-9904-19B5556809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3555" y="6016180"/>
            <a:ext cx="677647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1C9E0-FFA3-4857-92D6-EF5B09515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449859"/>
            <a:ext cx="11502262" cy="467947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1E4F80-FA0C-4418-8804-ECD41A59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93183"/>
            <a:ext cx="742950" cy="365125"/>
          </a:xfrm>
        </p:spPr>
        <p:txBody>
          <a:bodyPr/>
          <a:lstStyle/>
          <a:p>
            <a:fld id="{0A0B61AD-0198-4E2A-8714-752A5E3CF9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85F9668C-0110-4698-BF66-12FD2D72B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5" y="614085"/>
            <a:ext cx="8640760" cy="83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it-IT" dirty="0" err="1"/>
              <a:t>Section</a:t>
            </a:r>
            <a:r>
              <a:rPr lang="it-IT" dirty="0"/>
              <a:t> Title</a:t>
            </a:r>
            <a:endParaRPr lang="en-GB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E6765F6-C554-4085-A6DC-CFF9A662AF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014" y="6393183"/>
            <a:ext cx="3402440" cy="365125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44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2A246-D808-4E90-8380-2236882B93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err="1"/>
              <a:t>Section</a:t>
            </a:r>
            <a:r>
              <a:rPr lang="it-IT" dirty="0"/>
              <a:t> Title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923CAE-5604-4940-BE5C-9944E21A6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1" y="1449859"/>
            <a:ext cx="5472114" cy="467947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571880-3DFC-4DBA-80AF-7C695B81E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925" y="1463160"/>
            <a:ext cx="5181600" cy="466617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EE0B5F-36A5-4CAD-AD21-2D20718C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A20A93EF-BD33-4177-A069-D66F25ADA9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014" y="6393183"/>
            <a:ext cx="3402440" cy="365125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399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BCFC5B-D459-4467-9B81-FB0F2106C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269" y="1449859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15A90F-3B15-449B-8F04-DFA53B6D1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269" y="2273771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63EA1BB-ADA9-4653-B611-755472ABA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0946" y="1449859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93124F-2203-4568-8F3E-1988071C9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0946" y="2285633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03B54D-CA31-4002-A954-CC706138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1327DCC3-8B38-42A9-9932-E69F146AD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776" y="614085"/>
            <a:ext cx="7817674" cy="83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err="1"/>
              <a:t>Section</a:t>
            </a:r>
            <a:r>
              <a:rPr lang="it-IT" dirty="0"/>
              <a:t> Title</a:t>
            </a:r>
            <a:endParaRPr lang="en-GB" dirty="0"/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42D1787-F536-4C24-836B-65F7872356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014" y="6393183"/>
            <a:ext cx="3402440" cy="365125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67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305DB9-1904-4142-995E-826C3DE5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 err="1"/>
              <a:t>Section</a:t>
            </a:r>
            <a:r>
              <a:rPr lang="it-IT" dirty="0"/>
              <a:t> Title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182A70-9640-4377-AFAF-E633588A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gnaposto testo 10">
            <a:extLst>
              <a:ext uri="{FF2B5EF4-FFF2-40B4-BE49-F238E27FC236}">
                <a16:creationId xmlns:a16="http://schemas.microsoft.com/office/drawing/2014/main" id="{79595187-C9D9-4CAB-9E0F-E0A008D55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014" y="6393183"/>
            <a:ext cx="3402440" cy="365125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65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9CA144-9731-4050-A14B-A868CD6C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egnaposto testo 10">
            <a:extLst>
              <a:ext uri="{FF2B5EF4-FFF2-40B4-BE49-F238E27FC236}">
                <a16:creationId xmlns:a16="http://schemas.microsoft.com/office/drawing/2014/main" id="{5F078A1D-286A-4F9C-B5A6-9219401B7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014" y="6393183"/>
            <a:ext cx="3402440" cy="365125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57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B7E288-64EC-4CE8-B008-E3309578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205" y="987425"/>
            <a:ext cx="6219019" cy="487362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2F4E9-5DD4-4AF2-84D8-CBCD62F64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776" y="1680519"/>
            <a:ext cx="4828412" cy="4188469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F91519-7F2B-49C4-B681-FB996726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egnaposto titolo 1">
            <a:extLst>
              <a:ext uri="{FF2B5EF4-FFF2-40B4-BE49-F238E27FC236}">
                <a16:creationId xmlns:a16="http://schemas.microsoft.com/office/drawing/2014/main" id="{1F553EE5-3684-4175-94BB-A38295A3E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776" y="614085"/>
            <a:ext cx="4828412" cy="83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err="1"/>
              <a:t>Section</a:t>
            </a:r>
            <a:r>
              <a:rPr lang="it-IT" dirty="0"/>
              <a:t> Title</a:t>
            </a:r>
            <a:endParaRPr lang="en-GB" dirty="0"/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8CD82A63-994E-46F3-857C-5A05BDA92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014" y="6393183"/>
            <a:ext cx="3402440" cy="365125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96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6C19B9-483E-4558-A64E-660D29FF6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8822" y="987425"/>
            <a:ext cx="6186616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6C1355-C932-44E0-9C98-C109BDF7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egnaposto titolo 1">
            <a:extLst>
              <a:ext uri="{FF2B5EF4-FFF2-40B4-BE49-F238E27FC236}">
                <a16:creationId xmlns:a16="http://schemas.microsoft.com/office/drawing/2014/main" id="{E2547819-C0E3-427D-AE43-D428FA6F5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776" y="614085"/>
            <a:ext cx="4828412" cy="83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err="1"/>
              <a:t>Section</a:t>
            </a:r>
            <a:r>
              <a:rPr lang="it-IT" dirty="0"/>
              <a:t> Title</a:t>
            </a:r>
            <a:endParaRPr lang="en-GB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D8CD770C-AC90-4EC6-9A47-E80E9C708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4776" y="1680519"/>
            <a:ext cx="4828412" cy="4188469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8D458D96-4DA5-4CBC-9A54-D6BB557A52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4014" y="6393183"/>
            <a:ext cx="3402440" cy="365125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YOUR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05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19" Type="http://schemas.openxmlformats.org/officeDocument/2006/relationships/image" Target="../media/image10.sv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Elemento grafico 38">
            <a:extLst>
              <a:ext uri="{FF2B5EF4-FFF2-40B4-BE49-F238E27FC236}">
                <a16:creationId xmlns:a16="http://schemas.microsoft.com/office/drawing/2014/main" id="{AC1ABA2B-38E0-430C-B73B-AD8A0B144A7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12192000" cy="58825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1D4BD47-CD87-4B02-87BD-65220BEF06E9}"/>
              </a:ext>
            </a:extLst>
          </p:cNvPr>
          <p:cNvSpPr/>
          <p:nvPr userDrawn="1"/>
        </p:nvSpPr>
        <p:spPr>
          <a:xfrm>
            <a:off x="0" y="6322541"/>
            <a:ext cx="12192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788798D-9F99-41AC-99E5-3D2FD7FE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1" y="614085"/>
            <a:ext cx="8640763" cy="835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err="1"/>
              <a:t>Section</a:t>
            </a:r>
            <a:r>
              <a:rPr lang="it-IT" dirty="0"/>
              <a:t> Title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CF3A87-4C84-49CE-AE55-BE92C495A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449859"/>
            <a:ext cx="11522075" cy="4679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5D7D33-C8C6-4B52-8E9C-DEB3054C7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93503"/>
            <a:ext cx="742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A0B61AD-0198-4E2A-8714-752A5E3CF9C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F7C7E73-1CE4-4344-82F2-F915AB2B5109}"/>
              </a:ext>
            </a:extLst>
          </p:cNvPr>
          <p:cNvCxnSpPr>
            <a:cxnSpLocks/>
          </p:cNvCxnSpPr>
          <p:nvPr userDrawn="1"/>
        </p:nvCxnSpPr>
        <p:spPr>
          <a:xfrm>
            <a:off x="-600" y="584885"/>
            <a:ext cx="12193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AB8C8655-62FD-4A71-8CDF-2EB4D2EBFE2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4961" y="66787"/>
            <a:ext cx="566465" cy="432000"/>
          </a:xfrm>
          <a:prstGeom prst="rect">
            <a:avLst/>
          </a:prstGeom>
        </p:spPr>
      </p:pic>
      <p:pic>
        <p:nvPicPr>
          <p:cNvPr id="16" name="Elemento grafico 9">
            <a:extLst>
              <a:ext uri="{FF2B5EF4-FFF2-40B4-BE49-F238E27FC236}">
                <a16:creationId xmlns:a16="http://schemas.microsoft.com/office/drawing/2014/main" id="{3E15706E-3B8F-41A2-9E2F-1F67057D80B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46547" y="66787"/>
            <a:ext cx="522000" cy="43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BF31FBA-E43D-4F0E-8B1C-719F0482893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79585" y="66787"/>
            <a:ext cx="432000" cy="432000"/>
          </a:xfrm>
          <a:prstGeom prst="rect">
            <a:avLst/>
          </a:prstGeom>
        </p:spPr>
      </p:pic>
      <p:pic>
        <p:nvPicPr>
          <p:cNvPr id="19" name="Elemento grafico 11">
            <a:extLst>
              <a:ext uri="{FF2B5EF4-FFF2-40B4-BE49-F238E27FC236}">
                <a16:creationId xmlns:a16="http://schemas.microsoft.com/office/drawing/2014/main" id="{CB19C2FD-E99F-418B-AEE1-45C44F66507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236388" y="66787"/>
            <a:ext cx="5082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just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2"/>
          </a:solidFill>
          <a:latin typeface="Univers Condensed" panose="020B0506020202050204" pitchFamily="34" charset="0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2137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pos="56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il@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7.svg"/><Relationship Id="rId21" Type="http://schemas.openxmlformats.org/officeDocument/2006/relationships/image" Target="../media/image35.svg"/><Relationship Id="rId34" Type="http://schemas.openxmlformats.org/officeDocument/2006/relationships/image" Target="../media/image48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33" Type="http://schemas.openxmlformats.org/officeDocument/2006/relationships/image" Target="../media/image47.sv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svg"/><Relationship Id="rId31" Type="http://schemas.openxmlformats.org/officeDocument/2006/relationships/image" Target="../media/image45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Relationship Id="rId30" Type="http://schemas.openxmlformats.org/officeDocument/2006/relationships/image" Target="../media/image44.png"/><Relationship Id="rId35" Type="http://schemas.openxmlformats.org/officeDocument/2006/relationships/image" Target="../media/image49.svg"/><Relationship Id="rId8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D724717-39E1-4211-933A-DECA4C03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939" y="1951231"/>
            <a:ext cx="5760000" cy="1440000"/>
          </a:xfrm>
        </p:spPr>
        <p:txBody>
          <a:bodyPr>
            <a:noAutofit/>
          </a:bodyPr>
          <a:lstStyle/>
          <a:p>
            <a:r>
              <a:rPr lang="en-GB" sz="1600" i="1" dirty="0"/>
              <a:t>N. Surname, N. Surname (16pt, </a:t>
            </a:r>
            <a:r>
              <a:rPr lang="en-GB" sz="1600" i="1" dirty="0" err="1"/>
              <a:t>Univers</a:t>
            </a:r>
            <a:r>
              <a:rPr lang="en-GB" sz="1600" i="1" dirty="0"/>
              <a:t> Condensed Light, ITALIC)</a:t>
            </a:r>
          </a:p>
          <a:p>
            <a:r>
              <a:rPr lang="en-GB" sz="1600" dirty="0">
                <a:hlinkClick r:id="rId2"/>
              </a:rPr>
              <a:t>mail@mail.com</a:t>
            </a:r>
            <a:r>
              <a:rPr lang="en-GB" sz="1600" dirty="0"/>
              <a:t> (corresponding author’s mail)</a:t>
            </a:r>
          </a:p>
          <a:p>
            <a:r>
              <a:rPr lang="en-GB" sz="1600" dirty="0"/>
              <a:t>Affiliation</a:t>
            </a:r>
          </a:p>
          <a:p>
            <a:r>
              <a:rPr lang="en-GB" sz="1600" dirty="0"/>
              <a:t>Location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D05BA5-DFCB-4B9C-83A0-BD81607D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Title here. Font size 44pt, </a:t>
            </a:r>
            <a:r>
              <a:rPr lang="en-GB" sz="4400" dirty="0" err="1"/>
              <a:t>Univers</a:t>
            </a:r>
            <a:r>
              <a:rPr lang="en-GB" sz="4400" dirty="0"/>
              <a:t> Condensed, BOLD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B31249-E2A8-4280-AF81-E711100891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39C36B-6D27-4F81-93D4-158432C5A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D379A-CB3F-4A1C-BB12-0658F71989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49050" y="6392863"/>
            <a:ext cx="742950" cy="365125"/>
          </a:xfrm>
        </p:spPr>
        <p:txBody>
          <a:bodyPr/>
          <a:lstStyle/>
          <a:p>
            <a:fld id="{0A0B61AD-0198-4E2A-8714-752A5E3CF9C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35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8312016-EF9B-4194-A65D-61121BB6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References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05439F-566B-44AD-91C2-1B66B9F83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927" y="1449859"/>
            <a:ext cx="5181600" cy="46661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DB84D9-A052-4F5E-960F-8CB2C27B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10</a:t>
            </a:fld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CA46C7-9712-420C-86C3-8F86292F4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CEBE37A-C67A-4EAF-ACAA-FC49F39B00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Use 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section</a:t>
            </a:r>
            <a:r>
              <a:rPr lang="it-IT" sz="1600" dirty="0"/>
              <a:t> to list </a:t>
            </a:r>
            <a:r>
              <a:rPr lang="it-IT" sz="1600" dirty="0" err="1"/>
              <a:t>only</a:t>
            </a:r>
            <a:r>
              <a:rPr lang="it-IT" sz="1600" dirty="0"/>
              <a:t> some </a:t>
            </a:r>
            <a:r>
              <a:rPr lang="it-IT" sz="1600" dirty="0" err="1"/>
              <a:t>essential</a:t>
            </a:r>
            <a:r>
              <a:rPr lang="it-IT" sz="1600" dirty="0"/>
              <a:t> </a:t>
            </a:r>
            <a:r>
              <a:rPr lang="it-IT" sz="1600" dirty="0" err="1"/>
              <a:t>publications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it-IT" sz="1600" dirty="0"/>
              <a:t>Use </a:t>
            </a:r>
            <a:r>
              <a:rPr lang="it-IT" sz="1600" dirty="0" err="1"/>
              <a:t>Univers</a:t>
            </a:r>
            <a:r>
              <a:rPr lang="it-IT" sz="1600" dirty="0"/>
              <a:t> </a:t>
            </a:r>
            <a:r>
              <a:rPr lang="it-IT" sz="1600" dirty="0" err="1"/>
              <a:t>Condensed</a:t>
            </a:r>
            <a:r>
              <a:rPr lang="it-IT" sz="1600" dirty="0"/>
              <a:t> Light with font size of 16pt</a:t>
            </a:r>
          </a:p>
          <a:p>
            <a:pPr marL="0" indent="0">
              <a:buNone/>
            </a:pPr>
            <a:endParaRPr lang="it-IT" sz="1600" dirty="0"/>
          </a:p>
          <a:p>
            <a:pPr marL="0" indent="0">
              <a:buNone/>
            </a:pPr>
            <a:r>
              <a:rPr lang="en-US" sz="1600" dirty="0"/>
              <a:t>[Author Last Name], [Author First/Middle Name Initial(s)]. ([Publication Year]) ‘[Title of the article]’, [Name of the Journal], [Volume Number], ([Issue Number]), pp. [Page number starts]-[ends]. [Digital Object Identifier] or Available at: [URL] (Accessed: [Access Date]).</a:t>
            </a:r>
          </a:p>
        </p:txBody>
      </p:sp>
    </p:spTree>
    <p:extLst>
      <p:ext uri="{BB962C8B-B14F-4D97-AF65-F5344CB8AC3E}">
        <p14:creationId xmlns:p14="http://schemas.microsoft.com/office/powerpoint/2010/main" val="304494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9D8C4E-D5BF-4281-8895-00258CE8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4400" dirty="0"/>
              <a:t>Title page EXAMPLE</a:t>
            </a:r>
          </a:p>
        </p:txBody>
      </p:sp>
      <p:pic>
        <p:nvPicPr>
          <p:cNvPr id="31" name="Immagine 8" descr="Immagine che contiene erba, esterni, albero, parcheggiato&#10;&#10;Descrizione generata automaticamente">
            <a:extLst>
              <a:ext uri="{FF2B5EF4-FFF2-40B4-BE49-F238E27FC236}">
                <a16:creationId xmlns:a16="http://schemas.microsoft.com/office/drawing/2014/main" id="{E511F82C-C5A9-4E4F-8173-8BE69FA5A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80" y="2191103"/>
            <a:ext cx="4780020" cy="3585015"/>
          </a:xfrm>
          <a:prstGeom prst="rect">
            <a:avLst/>
          </a:prstGeom>
        </p:spPr>
      </p:pic>
      <p:sp>
        <p:nvSpPr>
          <p:cNvPr id="38" name="Sottotitolo 5">
            <a:extLst>
              <a:ext uri="{FF2B5EF4-FFF2-40B4-BE49-F238E27FC236}">
                <a16:creationId xmlns:a16="http://schemas.microsoft.com/office/drawing/2014/main" id="{57D27571-63AE-4D06-9F1C-51D25F9A6FB2}"/>
              </a:ext>
            </a:extLst>
          </p:cNvPr>
          <p:cNvSpPr txBox="1">
            <a:spLocks/>
          </p:cNvSpPr>
          <p:nvPr/>
        </p:nvSpPr>
        <p:spPr>
          <a:xfrm>
            <a:off x="833939" y="1951231"/>
            <a:ext cx="5719073" cy="1266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A. Botta, P. </a:t>
            </a:r>
            <a:r>
              <a:rPr lang="en-GB" i="1" dirty="0" err="1"/>
              <a:t>Cavallone</a:t>
            </a:r>
            <a:r>
              <a:rPr lang="en-GB" i="1" dirty="0"/>
              <a:t>, L. </a:t>
            </a:r>
            <a:r>
              <a:rPr lang="en-GB" i="1" dirty="0" err="1"/>
              <a:t>Tagliavini</a:t>
            </a:r>
            <a:r>
              <a:rPr lang="en-GB" i="1" dirty="0"/>
              <a:t>, L. Carbonari, G. Quaglia</a:t>
            </a:r>
          </a:p>
          <a:p>
            <a:r>
              <a:rPr lang="en-GB" dirty="0"/>
              <a:t>andrea.botta@polito.it</a:t>
            </a:r>
          </a:p>
          <a:p>
            <a:r>
              <a:rPr lang="en-GB" dirty="0"/>
              <a:t>DIMEAS, Politecnico di Torino</a:t>
            </a:r>
          </a:p>
          <a:p>
            <a:r>
              <a:rPr lang="en-GB" dirty="0"/>
              <a:t>Turin, ITALY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C881A1-5920-441D-A0C5-312DAD8C2D53}"/>
              </a:ext>
            </a:extLst>
          </p:cNvPr>
          <p:cNvGrpSpPr/>
          <p:nvPr/>
        </p:nvGrpSpPr>
        <p:grpSpPr>
          <a:xfrm>
            <a:off x="884626" y="4416658"/>
            <a:ext cx="5668386" cy="1088922"/>
            <a:chOff x="925553" y="4350718"/>
            <a:chExt cx="5668386" cy="1088922"/>
          </a:xfrm>
        </p:grpSpPr>
        <p:pic>
          <p:nvPicPr>
            <p:cNvPr id="40" name="Elemento grafico 38">
              <a:extLst>
                <a:ext uri="{FF2B5EF4-FFF2-40B4-BE49-F238E27FC236}">
                  <a16:creationId xmlns:a16="http://schemas.microsoft.com/office/drawing/2014/main" id="{5312CF4D-2E73-4D68-9B36-04A0FE7B3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5553" y="4359640"/>
              <a:ext cx="1077499" cy="1080000"/>
            </a:xfrm>
            <a:prstGeom prst="rect">
              <a:avLst/>
            </a:prstGeom>
          </p:spPr>
        </p:pic>
        <p:pic>
          <p:nvPicPr>
            <p:cNvPr id="41" name="Elemento grafico 39">
              <a:extLst>
                <a:ext uri="{FF2B5EF4-FFF2-40B4-BE49-F238E27FC236}">
                  <a16:creationId xmlns:a16="http://schemas.microsoft.com/office/drawing/2014/main" id="{B7AE3900-46E1-4585-BAE7-C63F75079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75052" y="4357953"/>
              <a:ext cx="1077499" cy="1080000"/>
            </a:xfrm>
            <a:prstGeom prst="rect">
              <a:avLst/>
            </a:prstGeom>
          </p:spPr>
        </p:pic>
        <p:pic>
          <p:nvPicPr>
            <p:cNvPr id="42" name="Elemento grafico 40">
              <a:extLst>
                <a:ext uri="{FF2B5EF4-FFF2-40B4-BE49-F238E27FC236}">
                  <a16:creationId xmlns:a16="http://schemas.microsoft.com/office/drawing/2014/main" id="{03F3B273-3A69-4A59-87F0-4180086E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23543" y="4357953"/>
              <a:ext cx="1077499" cy="1080000"/>
            </a:xfrm>
            <a:prstGeom prst="rect">
              <a:avLst/>
            </a:prstGeom>
          </p:spPr>
        </p:pic>
        <p:pic>
          <p:nvPicPr>
            <p:cNvPr id="43" name="Elemento grafico 41">
              <a:extLst>
                <a:ext uri="{FF2B5EF4-FFF2-40B4-BE49-F238E27FC236}">
                  <a16:creationId xmlns:a16="http://schemas.microsoft.com/office/drawing/2014/main" id="{55501B81-2D87-492D-9880-7F2BF3C8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72034" y="4357953"/>
              <a:ext cx="1077499" cy="1080000"/>
            </a:xfrm>
            <a:prstGeom prst="rect">
              <a:avLst/>
            </a:prstGeom>
          </p:spPr>
        </p:pic>
        <p:pic>
          <p:nvPicPr>
            <p:cNvPr id="44" name="Elemento grafico 42">
              <a:extLst>
                <a:ext uri="{FF2B5EF4-FFF2-40B4-BE49-F238E27FC236}">
                  <a16:creationId xmlns:a16="http://schemas.microsoft.com/office/drawing/2014/main" id="{C424558D-7609-41B9-9B21-0EF45CE81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516440" y="4350718"/>
              <a:ext cx="1077499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68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74B65-F13C-467E-AA11-9C3363E0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76" y="614085"/>
            <a:ext cx="11482448" cy="835774"/>
          </a:xfrm>
        </p:spPr>
        <p:txBody>
          <a:bodyPr/>
          <a:lstStyle/>
          <a:p>
            <a:r>
              <a:rPr lang="en-GB" dirty="0"/>
              <a:t>HOW TO PLACE SDGs CORRECTLY IN THE TITLE SLIDE</a:t>
            </a:r>
          </a:p>
        </p:txBody>
      </p:sp>
      <p:sp>
        <p:nvSpPr>
          <p:cNvPr id="57" name="Segnaposto contenuto 56">
            <a:extLst>
              <a:ext uri="{FF2B5EF4-FFF2-40B4-BE49-F238E27FC236}">
                <a16:creationId xmlns:a16="http://schemas.microsoft.com/office/drawing/2014/main" id="{FA169C01-BA08-4A1E-98C9-C842ED121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8" y="1249444"/>
            <a:ext cx="5108704" cy="499447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800" dirty="0"/>
              <a:t>Select the desired SDGs (use </a:t>
            </a:r>
            <a:r>
              <a:rPr lang="en-GB" sz="1800" dirty="0" err="1"/>
              <a:t>shift+click</a:t>
            </a:r>
            <a:r>
              <a:rPr lang="en-GB" sz="1800" dirty="0"/>
              <a:t> or </a:t>
            </a:r>
            <a:r>
              <a:rPr lang="en-GB" sz="1800" dirty="0" err="1"/>
              <a:t>ctrl+click</a:t>
            </a:r>
            <a:r>
              <a:rPr lang="en-GB" sz="1800" dirty="0"/>
              <a:t> to select multiple ones). They are already in with the right size (30x30mm). Select also the spacer rectangle (25x0.2mm)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Copy them into the title slide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Place them </a:t>
            </a:r>
            <a:r>
              <a:rPr lang="en-GB" sz="1800" b="1" u="sng" dirty="0"/>
              <a:t>within</a:t>
            </a:r>
            <a:r>
              <a:rPr lang="en-GB" sz="1800" dirty="0"/>
              <a:t> the placeholder in the right order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Align all the icons along the placeholder horizontal centre line. (select the placeholder first, then the icons, and then use the tool “Arrange &gt; Align &gt; Align Middle)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Use the spacer to space correctly the icons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Delete the spacer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Select all the icons and group them together (use </a:t>
            </a:r>
            <a:r>
              <a:rPr lang="en-GB" sz="1800" dirty="0" err="1"/>
              <a:t>shift+click</a:t>
            </a:r>
            <a:r>
              <a:rPr lang="en-GB" sz="1800" dirty="0"/>
              <a:t> or </a:t>
            </a:r>
            <a:r>
              <a:rPr lang="en-GB" sz="1800" dirty="0" err="1"/>
              <a:t>ctrl+click</a:t>
            </a:r>
            <a:r>
              <a:rPr lang="en-GB" sz="1800" dirty="0"/>
              <a:t> to select multiple ones, then right click &gt; Group &gt; Group).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Align the group of icons with the placeholder vertical centre line. (select the placeholder first, then the group, and then use the tool “Arrange &gt; Align &gt; Align </a:t>
            </a:r>
            <a:r>
              <a:rPr lang="en-GB" sz="1800" dirty="0" err="1"/>
              <a:t>Center</a:t>
            </a:r>
            <a:r>
              <a:rPr lang="en-GB" sz="1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800" dirty="0"/>
              <a:t>Remove the placeholder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7EBE0E-7AB6-4462-9D13-5144CFF9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3</a:t>
            </a:fld>
            <a:endParaRPr lang="en-GB"/>
          </a:p>
        </p:txBody>
      </p:sp>
      <p:pic>
        <p:nvPicPr>
          <p:cNvPr id="39" name="Elemento grafico 38">
            <a:extLst>
              <a:ext uri="{FF2B5EF4-FFF2-40B4-BE49-F238E27FC236}">
                <a16:creationId xmlns:a16="http://schemas.microsoft.com/office/drawing/2014/main" id="{1E601E5D-7856-4A93-9CA2-B00785E79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1704" y="1486487"/>
            <a:ext cx="1077499" cy="1080000"/>
          </a:xfrm>
          <a:prstGeom prst="rect">
            <a:avLst/>
          </a:prstGeom>
        </p:spPr>
      </p:pic>
      <p:pic>
        <p:nvPicPr>
          <p:cNvPr id="40" name="Elemento grafico 39">
            <a:extLst>
              <a:ext uri="{FF2B5EF4-FFF2-40B4-BE49-F238E27FC236}">
                <a16:creationId xmlns:a16="http://schemas.microsoft.com/office/drawing/2014/main" id="{7CCC96E0-6E7C-4F3B-BD45-9C249E04D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1203" y="1484800"/>
            <a:ext cx="1077499" cy="1080000"/>
          </a:xfrm>
          <a:prstGeom prst="rect">
            <a:avLst/>
          </a:prstGeom>
        </p:spPr>
      </p:pic>
      <p:pic>
        <p:nvPicPr>
          <p:cNvPr id="41" name="Elemento grafico 40">
            <a:extLst>
              <a:ext uri="{FF2B5EF4-FFF2-40B4-BE49-F238E27FC236}">
                <a16:creationId xmlns:a16="http://schemas.microsoft.com/office/drawing/2014/main" id="{BFD088AC-FB64-45AC-B409-4BD8E1D37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9694" y="1484800"/>
            <a:ext cx="1077499" cy="1080000"/>
          </a:xfrm>
          <a:prstGeom prst="rect">
            <a:avLst/>
          </a:prstGeom>
        </p:spPr>
      </p:pic>
      <p:pic>
        <p:nvPicPr>
          <p:cNvPr id="42" name="Elemento grafico 41">
            <a:extLst>
              <a:ext uri="{FF2B5EF4-FFF2-40B4-BE49-F238E27FC236}">
                <a16:creationId xmlns:a16="http://schemas.microsoft.com/office/drawing/2014/main" id="{48B5F46F-A334-4A14-8C51-CB2C36FF16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8185" y="1484800"/>
            <a:ext cx="1077499" cy="1080000"/>
          </a:xfrm>
          <a:prstGeom prst="rect">
            <a:avLst/>
          </a:prstGeom>
        </p:spPr>
      </p:pic>
      <p:pic>
        <p:nvPicPr>
          <p:cNvPr id="43" name="Elemento grafico 42">
            <a:extLst>
              <a:ext uri="{FF2B5EF4-FFF2-40B4-BE49-F238E27FC236}">
                <a16:creationId xmlns:a16="http://schemas.microsoft.com/office/drawing/2014/main" id="{4167009E-0809-4B3B-9238-6D71269CB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42591" y="1477565"/>
            <a:ext cx="1077499" cy="1080000"/>
          </a:xfrm>
          <a:prstGeom prst="rect">
            <a:avLst/>
          </a:prstGeom>
        </p:spPr>
      </p:pic>
      <p:pic>
        <p:nvPicPr>
          <p:cNvPr id="44" name="Elemento grafico 43">
            <a:extLst>
              <a:ext uri="{FF2B5EF4-FFF2-40B4-BE49-F238E27FC236}">
                <a16:creationId xmlns:a16="http://schemas.microsoft.com/office/drawing/2014/main" id="{755C6722-1AFA-49B5-8960-AF05A3A76D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92588" y="1477565"/>
            <a:ext cx="1077499" cy="1080000"/>
          </a:xfrm>
          <a:prstGeom prst="rect">
            <a:avLst/>
          </a:prstGeom>
        </p:spPr>
      </p:pic>
      <p:pic>
        <p:nvPicPr>
          <p:cNvPr id="45" name="Elemento grafico 44">
            <a:extLst>
              <a:ext uri="{FF2B5EF4-FFF2-40B4-BE49-F238E27FC236}">
                <a16:creationId xmlns:a16="http://schemas.microsoft.com/office/drawing/2014/main" id="{D16F7D97-9033-4FE0-B826-2ABB458A45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51704" y="2624798"/>
            <a:ext cx="1077499" cy="1080000"/>
          </a:xfrm>
          <a:prstGeom prst="rect">
            <a:avLst/>
          </a:prstGeom>
        </p:spPr>
      </p:pic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860A9764-A096-416F-A7E2-F1DBCD3D29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01202" y="2620445"/>
            <a:ext cx="1077499" cy="1080000"/>
          </a:xfrm>
          <a:prstGeom prst="rect">
            <a:avLst/>
          </a:prstGeom>
        </p:spPr>
      </p:pic>
      <p:pic>
        <p:nvPicPr>
          <p:cNvPr id="47" name="Elemento grafico 46">
            <a:extLst>
              <a:ext uri="{FF2B5EF4-FFF2-40B4-BE49-F238E27FC236}">
                <a16:creationId xmlns:a16="http://schemas.microsoft.com/office/drawing/2014/main" id="{DAE2A25D-F050-45A9-BAD6-F4F1FACCB9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49694" y="2620445"/>
            <a:ext cx="1077499" cy="1080000"/>
          </a:xfrm>
          <a:prstGeom prst="rect">
            <a:avLst/>
          </a:prstGeom>
        </p:spPr>
      </p:pic>
      <p:pic>
        <p:nvPicPr>
          <p:cNvPr id="48" name="Elemento grafico 47">
            <a:extLst>
              <a:ext uri="{FF2B5EF4-FFF2-40B4-BE49-F238E27FC236}">
                <a16:creationId xmlns:a16="http://schemas.microsoft.com/office/drawing/2014/main" id="{1027F749-3D77-40B8-A694-E975C1C5DB6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098185" y="2615791"/>
            <a:ext cx="1077499" cy="1080000"/>
          </a:xfrm>
          <a:prstGeom prst="rect">
            <a:avLst/>
          </a:prstGeom>
        </p:spPr>
      </p:pic>
      <p:pic>
        <p:nvPicPr>
          <p:cNvPr id="49" name="Elemento grafico 48">
            <a:extLst>
              <a:ext uri="{FF2B5EF4-FFF2-40B4-BE49-F238E27FC236}">
                <a16:creationId xmlns:a16="http://schemas.microsoft.com/office/drawing/2014/main" id="{646DCB1A-4912-4691-9245-703AB0A5DC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242592" y="2624798"/>
            <a:ext cx="1077499" cy="1080000"/>
          </a:xfrm>
          <a:prstGeom prst="rect">
            <a:avLst/>
          </a:prstGeom>
        </p:spPr>
      </p:pic>
      <p:pic>
        <p:nvPicPr>
          <p:cNvPr id="50" name="Elemento grafico 49">
            <a:extLst>
              <a:ext uri="{FF2B5EF4-FFF2-40B4-BE49-F238E27FC236}">
                <a16:creationId xmlns:a16="http://schemas.microsoft.com/office/drawing/2014/main" id="{866D2AE1-F470-4ABF-A25E-D581EF0466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386999" y="2615791"/>
            <a:ext cx="1077499" cy="1080000"/>
          </a:xfrm>
          <a:prstGeom prst="rect">
            <a:avLst/>
          </a:prstGeom>
        </p:spPr>
      </p:pic>
      <p:pic>
        <p:nvPicPr>
          <p:cNvPr id="51" name="Elemento grafico 50">
            <a:extLst>
              <a:ext uri="{FF2B5EF4-FFF2-40B4-BE49-F238E27FC236}">
                <a16:creationId xmlns:a16="http://schemas.microsoft.com/office/drawing/2014/main" id="{E29ADA55-99D5-454E-89EB-AFEB1DBCDB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651704" y="3760442"/>
            <a:ext cx="1077499" cy="1080000"/>
          </a:xfrm>
          <a:prstGeom prst="rect">
            <a:avLst/>
          </a:prstGeom>
        </p:spPr>
      </p:pic>
      <p:pic>
        <p:nvPicPr>
          <p:cNvPr id="52" name="Elemento grafico 51">
            <a:extLst>
              <a:ext uri="{FF2B5EF4-FFF2-40B4-BE49-F238E27FC236}">
                <a16:creationId xmlns:a16="http://schemas.microsoft.com/office/drawing/2014/main" id="{14132AE1-A004-4284-8E30-FE8446FA40D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810326" y="3758266"/>
            <a:ext cx="1077499" cy="1080000"/>
          </a:xfrm>
          <a:prstGeom prst="rect">
            <a:avLst/>
          </a:prstGeom>
        </p:spPr>
      </p:pic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68931DBC-204C-4616-9534-59127190715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931921" y="3758266"/>
            <a:ext cx="1077499" cy="1080000"/>
          </a:xfrm>
          <a:prstGeom prst="rect">
            <a:avLst/>
          </a:prstGeom>
        </p:spPr>
      </p:pic>
      <p:pic>
        <p:nvPicPr>
          <p:cNvPr id="54" name="Elemento grafico 53">
            <a:extLst>
              <a:ext uri="{FF2B5EF4-FFF2-40B4-BE49-F238E27FC236}">
                <a16:creationId xmlns:a16="http://schemas.microsoft.com/office/drawing/2014/main" id="{07F8DCD4-39CB-4257-B3C5-5AA5FFA86EA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090543" y="3758266"/>
            <a:ext cx="1077499" cy="1080000"/>
          </a:xfrm>
          <a:prstGeom prst="rect">
            <a:avLst/>
          </a:prstGeom>
        </p:spPr>
      </p:pic>
      <p:pic>
        <p:nvPicPr>
          <p:cNvPr id="55" name="Elemento grafico 54">
            <a:extLst>
              <a:ext uri="{FF2B5EF4-FFF2-40B4-BE49-F238E27FC236}">
                <a16:creationId xmlns:a16="http://schemas.microsoft.com/office/drawing/2014/main" id="{93D1E5F9-12CD-44B1-B463-ABB202FFDF9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0249165" y="3772031"/>
            <a:ext cx="1077499" cy="108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A587E9-CF16-4FA3-AD2F-C0F00EB4BFD5}"/>
              </a:ext>
            </a:extLst>
          </p:cNvPr>
          <p:cNvSpPr/>
          <p:nvPr/>
        </p:nvSpPr>
        <p:spPr>
          <a:xfrm>
            <a:off x="6729202" y="5125047"/>
            <a:ext cx="72000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93AEDF-80E4-4CF5-A476-915B6174BE4E}"/>
              </a:ext>
            </a:extLst>
          </p:cNvPr>
          <p:cNvCxnSpPr/>
          <p:nvPr/>
        </p:nvCxnSpPr>
        <p:spPr>
          <a:xfrm flipH="1">
            <a:off x="6971846" y="5665048"/>
            <a:ext cx="619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B18ED3-AF61-40C7-B926-5EAEC3B16080}"/>
              </a:ext>
            </a:extLst>
          </p:cNvPr>
          <p:cNvSpPr txBox="1"/>
          <p:nvPr/>
        </p:nvSpPr>
        <p:spPr>
          <a:xfrm>
            <a:off x="7623884" y="5474230"/>
            <a:ext cx="211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 THIS SPACER</a:t>
            </a:r>
          </a:p>
        </p:txBody>
      </p:sp>
    </p:spTree>
    <p:extLst>
      <p:ext uri="{BB962C8B-B14F-4D97-AF65-F5344CB8AC3E}">
        <p14:creationId xmlns:p14="http://schemas.microsoft.com/office/powerpoint/2010/main" val="965620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5375A9-015A-46C2-B594-1BC9941EB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Use the following </a:t>
            </a:r>
            <a:r>
              <a:rPr lang="en-GB" sz="2400" b="1" dirty="0">
                <a:solidFill>
                  <a:schemeClr val="accent2"/>
                </a:solidFill>
                <a:latin typeface="+mj-lt"/>
              </a:rPr>
              <a:t>Section titles</a:t>
            </a:r>
            <a:endParaRPr lang="en-GB" sz="2400" dirty="0">
              <a:solidFill>
                <a:schemeClr val="accent2"/>
              </a:solidFill>
              <a:latin typeface="+mj-lt"/>
            </a:endParaRPr>
          </a:p>
          <a:p>
            <a:pPr marL="360363" indent="0" algn="l">
              <a:buNone/>
            </a:pPr>
            <a:r>
              <a:rPr lang="en-GB" sz="2400" b="1" dirty="0">
                <a:solidFill>
                  <a:schemeClr val="accent2"/>
                </a:solidFill>
                <a:latin typeface="+mj-lt"/>
              </a:rPr>
              <a:t>Research Goals</a:t>
            </a:r>
          </a:p>
          <a:p>
            <a:pPr marL="360363" indent="0" algn="l">
              <a:buNone/>
            </a:pPr>
            <a:r>
              <a:rPr lang="en-GB" sz="2400" b="1" dirty="0">
                <a:solidFill>
                  <a:schemeClr val="accent2"/>
                </a:solidFill>
                <a:latin typeface="+mj-lt"/>
              </a:rPr>
              <a:t>Methods</a:t>
            </a:r>
          </a:p>
          <a:p>
            <a:pPr marL="360363" indent="0" algn="l">
              <a:buNone/>
            </a:pPr>
            <a:r>
              <a:rPr lang="en-GB" sz="2400" b="1" dirty="0">
                <a:solidFill>
                  <a:schemeClr val="accent2"/>
                </a:solidFill>
                <a:latin typeface="+mj-lt"/>
              </a:rPr>
              <a:t>Discussion</a:t>
            </a:r>
          </a:p>
          <a:p>
            <a:pPr marL="360363" indent="0" algn="l">
              <a:buNone/>
            </a:pPr>
            <a:r>
              <a:rPr lang="en-GB" sz="2400" b="1" dirty="0">
                <a:solidFill>
                  <a:schemeClr val="accent2"/>
                </a:solidFill>
                <a:latin typeface="+mj-lt"/>
              </a:rPr>
              <a:t>Conclusion</a:t>
            </a:r>
          </a:p>
          <a:p>
            <a:pPr marL="360363" indent="0" algn="l">
              <a:buNone/>
            </a:pPr>
            <a:r>
              <a:rPr lang="en-GB" sz="2400" b="1" dirty="0">
                <a:solidFill>
                  <a:schemeClr val="accent2"/>
                </a:solidFill>
                <a:latin typeface="+mj-lt"/>
              </a:rPr>
              <a:t>Essential References</a:t>
            </a:r>
          </a:p>
          <a:p>
            <a:pPr marL="0" indent="0" algn="l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dirty="0"/>
              <a:t>The maximum number of slides is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9EABB-C55A-4F76-A959-0CDCF3F9D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+mj-lt"/>
              </a:rPr>
              <a:t>For your headings use </a:t>
            </a:r>
            <a:r>
              <a:rPr lang="en-GB" sz="2400" dirty="0" err="1">
                <a:solidFill>
                  <a:schemeClr val="accent2"/>
                </a:solidFill>
                <a:latin typeface="+mj-lt"/>
              </a:rPr>
              <a:t>Univers</a:t>
            </a:r>
            <a:r>
              <a:rPr lang="en-GB" sz="2400" dirty="0">
                <a:solidFill>
                  <a:schemeClr val="accent2"/>
                </a:solidFill>
                <a:latin typeface="+mj-lt"/>
              </a:rPr>
              <a:t> Condensed, size 24. Use a white colour text or the colour used here.</a:t>
            </a:r>
          </a:p>
          <a:p>
            <a:endParaRPr lang="en-GB" sz="1800" dirty="0"/>
          </a:p>
          <a:p>
            <a:r>
              <a:rPr lang="en-GB" sz="1800" dirty="0"/>
              <a:t>For your main text use </a:t>
            </a:r>
            <a:r>
              <a:rPr lang="en-GB" sz="1800" dirty="0" err="1"/>
              <a:t>Univers</a:t>
            </a:r>
            <a:r>
              <a:rPr lang="en-GB" sz="1800" dirty="0"/>
              <a:t> Condensed Light, size 18. Use a white colour or the colour used here.</a:t>
            </a:r>
          </a:p>
          <a:p>
            <a:endParaRPr lang="en-GB" sz="1800" dirty="0"/>
          </a:p>
          <a:p>
            <a:r>
              <a:rPr lang="en-GB" sz="1800" dirty="0"/>
              <a:t>This template has already some suggested layouts (right click on the slide to change). You can use custom layout as long as your slides are similar to the proposed 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23967-2BAB-48D4-9565-20F578DD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66C281-342D-42D4-ADF1-015773F8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335A5-0D7E-447E-AE9E-7708F0FC9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0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24AC90-3FB6-4A45-B166-10FC904FE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7B74-D0BD-46FA-9AAA-16F991F8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5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6C5BDB-D0E5-4A60-B8C8-FFA9B3C7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E524EE-13B9-47BC-A311-190C8B7DDC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8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3AE3AB-3F64-49B8-BDFD-6778439B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FD164B-6EC1-496F-801E-00332C5E9A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sz="18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7DD3B4-BF97-4C5F-AA54-7D6A5C65F9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7BAB6-0A23-410D-A0D8-C33C2C3A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6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A82052-2963-428F-95A5-74C43E792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7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E1733B-5E7E-4284-8821-01AC910C7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BEE880-83D1-46BF-B9E8-D8FD178DF4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8338ED-331B-4754-98F8-7C139A7F9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DA2757-119D-4531-980D-7F29DEC55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D3DA6-2333-40A0-ACF8-C29EE808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7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433038-705D-440F-9615-5BFE5799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C04C48-6959-42EC-8F05-5C0B7F2510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36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C3B2ED-0F4A-4596-A30D-BAACEA544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608DD-7CC1-4BDF-AC08-304020781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C80C5-D50E-4663-84B3-FB74B632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8</a:t>
            </a:fld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A5960BC-352D-4328-9D33-95FFF107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012AB6-7479-42B7-ABD3-5BAE6EA7A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5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A7FFD0-EC35-4BE9-975D-1A7A20ECF48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688A5-DC65-43D0-ACC3-D2008B10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B61AD-0198-4E2A-8714-752A5E3CF9CA}" type="slidenum">
              <a:rPr lang="en-GB" smtClean="0"/>
              <a:t>9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DECDAE-235F-4866-9ED7-0F9CD485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A78E88-3A27-4FE5-8EA7-41DA30875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16998E-825C-4763-8A86-0456367518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3602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ustom 2">
      <a:dk1>
        <a:srgbClr val="243152"/>
      </a:dk1>
      <a:lt1>
        <a:sysClr val="window" lastClr="FFFFFF"/>
      </a:lt1>
      <a:dk2>
        <a:srgbClr val="4962A5"/>
      </a:dk2>
      <a:lt2>
        <a:srgbClr val="F9F9F9"/>
      </a:lt2>
      <a:accent1>
        <a:srgbClr val="4F91CD"/>
      </a:accent1>
      <a:accent2>
        <a:srgbClr val="00AEEF"/>
      </a:accent2>
      <a:accent3>
        <a:srgbClr val="7F8FA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4">
      <a:majorFont>
        <a:latin typeface="Univers Condensed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447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Univers Condensed</vt:lpstr>
      <vt:lpstr>Univers Condensed Light</vt:lpstr>
      <vt:lpstr>MASTER</vt:lpstr>
      <vt:lpstr>Title here. Font size 44pt, Univers Condensed, BOLD</vt:lpstr>
      <vt:lpstr>Title page EXAMPLE</vt:lpstr>
      <vt:lpstr>HOW TO PLACE SDGs CORRECTLY IN THE TITLE SLIDE</vt:lpstr>
      <vt:lpstr>Section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Botta</dc:creator>
  <cp:lastModifiedBy>Andrea Botta</cp:lastModifiedBy>
  <cp:revision>78</cp:revision>
  <dcterms:created xsi:type="dcterms:W3CDTF">2021-02-12T15:04:20Z</dcterms:created>
  <dcterms:modified xsi:type="dcterms:W3CDTF">2021-03-03T14:47:04Z</dcterms:modified>
</cp:coreProperties>
</file>